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7" r:id="rId10"/>
    <p:sldId id="268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71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94599"/>
  </p:normalViewPr>
  <p:slideViewPr>
    <p:cSldViewPr snapToGrid="0" snapToObjects="1">
      <p:cViewPr>
        <p:scale>
          <a:sx n="75" d="100"/>
          <a:sy n="75" d="100"/>
        </p:scale>
        <p:origin x="172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eg>
</file>

<file path=ppt/media/image2.gif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D813B-2FE0-A44B-9F1C-D111479A26E5}" type="datetimeFigureOut">
              <a:rPr kumimoji="1" lang="zh-CN" altLang="en-US" smtClean="0"/>
              <a:t>17/6/25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80517-53E6-0F45-8F28-39B58EE16F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0940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80517-53E6-0F45-8F28-39B58EE16F92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3978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6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2.gi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1" b="4"/>
          <a:stretch/>
        </p:blipFill>
        <p:spPr>
          <a:xfrm>
            <a:off x="476836" y="822960"/>
            <a:ext cx="5462001" cy="505415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686015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跟我游 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730000" y="4455621"/>
            <a:ext cx="2329780" cy="508588"/>
          </a:xfrm>
        </p:spPr>
        <p:txBody>
          <a:bodyPr>
            <a:normAutofit/>
          </a:bodyPr>
          <a:lstStyle/>
          <a:p>
            <a:r>
              <a:rPr kumimoji="1"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Go with Me</a:t>
            </a:r>
          </a:p>
          <a:p>
            <a:endParaRPr kumimoji="1"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444790" y="5028498"/>
            <a:ext cx="237022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zh-CN" sz="1600" dirty="0" smtClean="0">
                <a:latin typeface="+mj-ea"/>
                <a:ea typeface="+mj-ea"/>
                <a:cs typeface="Arial" panose="020B0604020202020204" pitchFamily="34" charset="0"/>
              </a:rPr>
              <a:t>Andy Hu</a:t>
            </a:r>
          </a:p>
          <a:p>
            <a:pPr marL="285750" indent="-285750">
              <a:buFontTx/>
              <a:buChar char="-"/>
            </a:pPr>
            <a:r>
              <a:rPr kumimoji="1" lang="en-US" altLang="zh-CN" sz="1600" dirty="0" smtClean="0">
                <a:latin typeface="+mj-ea"/>
                <a:ea typeface="+mj-ea"/>
                <a:cs typeface="Arial" panose="020B0604020202020204" pitchFamily="34" charset="0"/>
              </a:rPr>
              <a:t>Lavenda Chen</a:t>
            </a:r>
          </a:p>
          <a:p>
            <a:pPr marL="285750" indent="-285750">
              <a:buFontTx/>
              <a:buChar char="-"/>
            </a:pPr>
            <a:r>
              <a:rPr kumimoji="1" lang="en-US" altLang="zh-CN" sz="1600" dirty="0" smtClean="0">
                <a:latin typeface="+mj-ea"/>
                <a:ea typeface="+mj-ea"/>
                <a:cs typeface="Arial" panose="020B0604020202020204" pitchFamily="34" charset="0"/>
              </a:rPr>
              <a:t>Harry Liu</a:t>
            </a:r>
          </a:p>
          <a:p>
            <a:pPr marL="285750" indent="-285750">
              <a:buFontTx/>
              <a:buChar char="-"/>
            </a:pPr>
            <a:r>
              <a:rPr kumimoji="1" lang="en-US" altLang="zh-CN" sz="1600" dirty="0" smtClean="0">
                <a:latin typeface="+mj-ea"/>
                <a:ea typeface="+mj-ea"/>
                <a:cs typeface="Arial" panose="020B0604020202020204" pitchFamily="34" charset="0"/>
              </a:rPr>
              <a:t>Andy Tang</a:t>
            </a:r>
            <a:endParaRPr kumimoji="1" lang="zh-CN" altLang="en-US" sz="1600" dirty="0">
              <a:latin typeface="+mj-ea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73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三年～五年计划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0" y="2460303"/>
            <a:ext cx="10058400" cy="3408791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1. </a:t>
            </a:r>
            <a:r>
              <a:rPr lang="zh-CN" altLang="en-US" sz="2400" dirty="0"/>
              <a:t>地域覆盖扩张， 如温哥华－加拿大－美</a:t>
            </a:r>
            <a:r>
              <a:rPr lang="zh-CN" altLang="en-US" sz="2400" dirty="0" smtClean="0"/>
              <a:t>国</a:t>
            </a:r>
            <a:endParaRPr lang="en-CA" altLang="zh-CN" sz="2400" dirty="0" smtClean="0"/>
          </a:p>
          <a:p>
            <a:r>
              <a:rPr lang="en-US" altLang="zh-CN" sz="2400" dirty="0" smtClean="0"/>
              <a:t>2</a:t>
            </a:r>
            <a:r>
              <a:rPr lang="en-US" altLang="zh-CN" sz="2400" dirty="0"/>
              <a:t>. </a:t>
            </a:r>
            <a:r>
              <a:rPr lang="zh-CN" altLang="en-US" sz="2400" dirty="0"/>
              <a:t>在中国宣传和推</a:t>
            </a:r>
            <a:r>
              <a:rPr lang="zh-CN" altLang="en-US" sz="2400" dirty="0" smtClean="0"/>
              <a:t>广</a:t>
            </a:r>
            <a:endParaRPr lang="en-CA" altLang="zh-CN" sz="2400" dirty="0" smtClean="0"/>
          </a:p>
          <a:p>
            <a:r>
              <a:rPr lang="en-US" altLang="zh-CN" sz="2400" dirty="0" smtClean="0"/>
              <a:t>3</a:t>
            </a:r>
            <a:r>
              <a:rPr lang="en-US" altLang="zh-CN" sz="2400" dirty="0"/>
              <a:t>. </a:t>
            </a:r>
            <a:r>
              <a:rPr lang="zh-CN" altLang="en-US" sz="2400" dirty="0"/>
              <a:t>寻找合作公</a:t>
            </a:r>
            <a:r>
              <a:rPr lang="zh-CN" altLang="en-US" sz="2400" dirty="0" smtClean="0"/>
              <a:t>司</a:t>
            </a:r>
            <a:endParaRPr lang="en-CA" altLang="zh-CN" sz="2400" dirty="0" smtClean="0"/>
          </a:p>
          <a:p>
            <a:r>
              <a:rPr lang="en-US" altLang="zh-CN" sz="2400" dirty="0" smtClean="0"/>
              <a:t>4</a:t>
            </a:r>
            <a:r>
              <a:rPr lang="en-US" altLang="zh-CN" sz="2400" dirty="0"/>
              <a:t>. </a:t>
            </a:r>
            <a:r>
              <a:rPr lang="zh-CN" altLang="en-US" sz="2400" dirty="0"/>
              <a:t>进行项目开拓</a:t>
            </a:r>
            <a:endParaRPr lang="en-CA" sz="2400" dirty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7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acdsa.org/wp-content/uploads/2016/12/travel-02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33400"/>
            <a:ext cx="12225866" cy="687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721100" y="1639198"/>
            <a:ext cx="4800600" cy="212365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/>
          <p:cNvSpPr txBox="1"/>
          <p:nvPr/>
        </p:nvSpPr>
        <p:spPr>
          <a:xfrm>
            <a:off x="33866" y="1639198"/>
            <a:ext cx="12192000" cy="21236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imSun" panose="02010600030101010101" pitchFamily="2" charset="-122"/>
                <a:ea typeface="SimSun" panose="02010600030101010101" pitchFamily="2" charset="-122"/>
              </a:rPr>
              <a:t>谢谢您</a:t>
            </a:r>
            <a:endParaRPr lang="en-US" altLang="zh-TW" sz="6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algn="ctr"/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imSun" panose="02010600030101010101" pitchFamily="2" charset="-122"/>
                <a:ea typeface="SimSun" panose="02010600030101010101" pitchFamily="2" charset="-122"/>
              </a:rPr>
              <a:t>Thank You</a:t>
            </a:r>
            <a:endParaRPr lang="en-CA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657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24" y="841800"/>
            <a:ext cx="2795588" cy="894397"/>
          </a:xfrm>
        </p:spPr>
        <p:txBody>
          <a:bodyPr/>
          <a:lstStyle/>
          <a:p>
            <a:r>
              <a:rPr kumimoji="1" lang="zh-CN" altLang="en-US" dirty="0" smtClean="0"/>
              <a:t>团队介绍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11"/>
          <a:stretch/>
        </p:blipFill>
        <p:spPr>
          <a:xfrm>
            <a:off x="1190625" y="2384408"/>
            <a:ext cx="2312009" cy="254638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" t="-260" r="-409" b="22498"/>
          <a:stretch/>
        </p:blipFill>
        <p:spPr>
          <a:xfrm>
            <a:off x="3940026" y="2378868"/>
            <a:ext cx="2089151" cy="255746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0" r="12089"/>
          <a:stretch/>
        </p:blipFill>
        <p:spPr>
          <a:xfrm>
            <a:off x="6423887" y="2400299"/>
            <a:ext cx="2219133" cy="25146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8" t="-680" r="4955" b="680"/>
          <a:stretch/>
        </p:blipFill>
        <p:spPr>
          <a:xfrm>
            <a:off x="8993292" y="2378868"/>
            <a:ext cx="2176676" cy="25146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190624" y="5150452"/>
            <a:ext cx="2312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 smtClean="0">
                <a:latin typeface="+mj-ea"/>
                <a:ea typeface="+mj-ea"/>
                <a:cs typeface="Arial" panose="020B0604020202020204" pitchFamily="34" charset="0"/>
              </a:rPr>
              <a:t>Andy Hu</a:t>
            </a:r>
            <a:endParaRPr kumimoji="1" lang="zh-CN" altLang="en-US" sz="2000" dirty="0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30028" y="5150452"/>
            <a:ext cx="2312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 err="1" smtClean="0">
                <a:latin typeface="+mj-ea"/>
                <a:ea typeface="+mj-ea"/>
                <a:cs typeface="Arial" panose="020B0604020202020204" pitchFamily="34" charset="0"/>
              </a:rPr>
              <a:t>Lavenda</a:t>
            </a:r>
            <a:r>
              <a:rPr kumimoji="1" lang="en-US" altLang="zh-CN" sz="2000" dirty="0" smtClean="0">
                <a:latin typeface="+mj-ea"/>
                <a:ea typeface="+mj-ea"/>
                <a:cs typeface="Arial" panose="020B0604020202020204" pitchFamily="34" charset="0"/>
              </a:rPr>
              <a:t> Chen</a:t>
            </a:r>
            <a:endParaRPr kumimoji="1" lang="zh-CN" altLang="en-US" sz="2000" dirty="0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77448" y="5148589"/>
            <a:ext cx="2312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 smtClean="0">
                <a:latin typeface="+mj-ea"/>
                <a:ea typeface="+mj-ea"/>
                <a:cs typeface="Arial" panose="020B0604020202020204" pitchFamily="34" charset="0"/>
              </a:rPr>
              <a:t>Andy Tang</a:t>
            </a:r>
            <a:endParaRPr kumimoji="1" lang="zh-CN" altLang="en-US" sz="2000" dirty="0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857959" y="5146326"/>
            <a:ext cx="2312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 smtClean="0">
                <a:latin typeface="+mj-ea"/>
                <a:ea typeface="+mj-ea"/>
                <a:cs typeface="Arial" panose="020B0604020202020204" pitchFamily="34" charset="0"/>
              </a:rPr>
              <a:t>Harry Liu</a:t>
            </a:r>
            <a:endParaRPr kumimoji="1" lang="zh-CN" altLang="en-US" sz="2000" dirty="0">
              <a:latin typeface="+mj-ea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75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创业初衷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8629" y="1846263"/>
            <a:ext cx="5835068" cy="4022725"/>
          </a:xfrm>
        </p:spPr>
      </p:pic>
      <p:pic>
        <p:nvPicPr>
          <p:cNvPr id="5" name="内容占位符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1981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8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市场需求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27013" y="2375636"/>
            <a:ext cx="7775787" cy="3408791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/>
              <a:t>1. 2015</a:t>
            </a:r>
            <a:r>
              <a:rPr kumimoji="1" lang="zh-CN" altLang="en-US" sz="2400" dirty="0"/>
              <a:t>年国内出境游总人数超过 </a:t>
            </a:r>
            <a:r>
              <a:rPr kumimoji="1" lang="en-US" altLang="zh-CN" sz="2400" dirty="0"/>
              <a:t>1.2</a:t>
            </a:r>
            <a:r>
              <a:rPr kumimoji="1" lang="zh-CN" altLang="en-US" sz="2400" dirty="0"/>
              <a:t>亿人次，出境游规模连续三年排名世界第一中国强</a:t>
            </a:r>
            <a:r>
              <a:rPr kumimoji="1" lang="zh-CN" altLang="en-US" sz="2400" dirty="0" smtClean="0"/>
              <a:t>大</a:t>
            </a:r>
            <a:r>
              <a:rPr kumimoji="1" lang="en-CA" altLang="zh-CN" sz="2400" dirty="0"/>
              <a:t> </a:t>
            </a:r>
            <a:r>
              <a:rPr kumimoji="1" lang="en-CA" altLang="zh-CN" sz="2400" dirty="0" smtClean="0"/>
              <a:t> </a:t>
            </a:r>
            <a:r>
              <a:rPr kumimoji="1" lang="zh-CN" altLang="en-US" sz="2400" dirty="0" smtClean="0"/>
              <a:t>的</a:t>
            </a:r>
            <a:r>
              <a:rPr kumimoji="1" lang="zh-CN" altLang="en-US" sz="2400" dirty="0"/>
              <a:t>购买</a:t>
            </a:r>
            <a:r>
              <a:rPr kumimoji="1" lang="zh-CN" altLang="en-US" sz="2400" dirty="0" smtClean="0"/>
              <a:t>力</a:t>
            </a:r>
            <a:endParaRPr kumimoji="1" lang="en-CA" altLang="zh-CN" sz="2400" dirty="0" smtClean="0"/>
          </a:p>
          <a:p>
            <a:r>
              <a:rPr kumimoji="1" lang="en-CA" altLang="zh-CN" sz="2400" dirty="0"/>
              <a:t>2</a:t>
            </a:r>
            <a:r>
              <a:rPr kumimoji="1" lang="en-CA" altLang="zh-CN" sz="2400" dirty="0" smtClean="0"/>
              <a:t>. </a:t>
            </a:r>
            <a:r>
              <a:rPr kumimoji="1" lang="zh-CN" altLang="en-US" sz="2400" dirty="0" smtClean="0"/>
              <a:t>中国</a:t>
            </a:r>
            <a:r>
              <a:rPr kumimoji="1" lang="zh-CN" altLang="en-US" sz="2400" dirty="0"/>
              <a:t>人强大的购</a:t>
            </a:r>
            <a:r>
              <a:rPr kumimoji="1" lang="zh-CN" altLang="en-US" sz="2400" dirty="0" smtClean="0"/>
              <a:t>买力</a:t>
            </a: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948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出国游客顾虑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27013" y="2462738"/>
            <a:ext cx="10058400" cy="3406356"/>
          </a:xfrm>
        </p:spPr>
        <p:txBody>
          <a:bodyPr/>
          <a:lstStyle/>
          <a:p>
            <a:r>
              <a:rPr kumimoji="1" lang="en-US" altLang="zh-CN" sz="2400" dirty="0" smtClean="0"/>
              <a:t>1.</a:t>
            </a:r>
            <a:r>
              <a:rPr kumimoji="1" lang="zh-CN" altLang="en-US" sz="2400" dirty="0" smtClean="0"/>
              <a:t> 语言不通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2.</a:t>
            </a:r>
            <a:r>
              <a:rPr kumimoji="1" lang="zh-CN" altLang="en-US" sz="2400" dirty="0"/>
              <a:t> </a:t>
            </a:r>
            <a:r>
              <a:rPr kumimoji="1" lang="zh-CN" altLang="en-US" sz="2400" dirty="0" smtClean="0"/>
              <a:t>安全性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3.</a:t>
            </a:r>
            <a:r>
              <a:rPr kumimoji="1" lang="zh-CN" altLang="en-US" sz="2400" dirty="0" smtClean="0"/>
              <a:t> 计划的灵活性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4.</a:t>
            </a:r>
            <a:r>
              <a:rPr kumimoji="1" lang="zh-CN" altLang="en-US" sz="2400" dirty="0" smtClean="0"/>
              <a:t> 人文文化的深度了解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5.</a:t>
            </a:r>
            <a:r>
              <a:rPr kumimoji="1" lang="zh-CN" altLang="en-US" sz="2400" dirty="0" smtClean="0"/>
              <a:t> 计划所用时间</a:t>
            </a:r>
            <a:endParaRPr kumimoji="1" lang="en-US" altLang="zh-CN" sz="2400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1981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54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中国留学生作为向导的需求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11680" y="2460302"/>
            <a:ext cx="7149253" cy="3408791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/>
              <a:t>1.</a:t>
            </a:r>
            <a:r>
              <a:rPr kumimoji="1" lang="zh-CN" altLang="en-US" sz="2400" dirty="0" smtClean="0"/>
              <a:t> 需要赚生活费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2.</a:t>
            </a:r>
            <a:r>
              <a:rPr kumimoji="1" lang="zh-CN" altLang="en-US" sz="2400" dirty="0" smtClean="0"/>
              <a:t> 工作的经验很少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3.</a:t>
            </a:r>
            <a:r>
              <a:rPr kumimoji="1" lang="zh-CN" altLang="en-US" sz="2400" dirty="0" smtClean="0"/>
              <a:t> 希望找到跟自己兴趣爱好相符合的</a:t>
            </a:r>
            <a:endParaRPr kumimoji="1" lang="en-US" altLang="zh-CN" sz="2400" dirty="0" smtClean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8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跟我游网站－ 连接两个群体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201" y="1846260"/>
            <a:ext cx="3279251" cy="4022725"/>
          </a:xfrm>
        </p:spPr>
      </p:pic>
      <p:pic>
        <p:nvPicPr>
          <p:cNvPr id="8" name="内容占位符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116" y="2675462"/>
            <a:ext cx="3249730" cy="2364324"/>
          </a:xfrm>
        </p:spPr>
      </p:pic>
      <p:cxnSp>
        <p:nvCxnSpPr>
          <p:cNvPr id="13" name="Straight Connector 12"/>
          <p:cNvCxnSpPr>
            <a:stCxn id="5" idx="3"/>
          </p:cNvCxnSpPr>
          <p:nvPr/>
        </p:nvCxnSpPr>
        <p:spPr>
          <a:xfrm flipV="1">
            <a:off x="4274452" y="3857622"/>
            <a:ext cx="3211664" cy="1"/>
          </a:xfrm>
          <a:prstGeom prst="line">
            <a:avLst/>
          </a:prstGeom>
          <a:ln w="152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内容占位符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75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盈利模式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3600" y="2460303"/>
            <a:ext cx="10058400" cy="3408791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/>
              <a:t>1.</a:t>
            </a:r>
            <a:r>
              <a:rPr kumimoji="1" lang="zh-CN" altLang="en-US" sz="2400" dirty="0" smtClean="0"/>
              <a:t> 交易中提成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2.</a:t>
            </a:r>
            <a:r>
              <a:rPr kumimoji="1" lang="zh-CN" altLang="en-US" sz="2400" dirty="0" smtClean="0"/>
              <a:t> 收取广告费用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3.</a:t>
            </a:r>
            <a:r>
              <a:rPr kumimoji="1" lang="zh-CN" altLang="en-US" sz="2400" dirty="0" smtClean="0"/>
              <a:t> 跟其他公司合作进行互惠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4.</a:t>
            </a:r>
            <a:r>
              <a:rPr kumimoji="1" lang="zh-CN" altLang="en-US" sz="2400" dirty="0" smtClean="0"/>
              <a:t> 获得政府支持</a:t>
            </a:r>
            <a:endParaRPr kumimoji="1" lang="zh-CN" altLang="en-US" sz="2400" dirty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2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后半年计</a:t>
            </a:r>
            <a:r>
              <a:rPr lang="zh-CN" altLang="en-US" dirty="0" smtClean="0"/>
              <a:t>划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2613" y="2460303"/>
            <a:ext cx="10058400" cy="3408791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1</a:t>
            </a:r>
            <a:r>
              <a:rPr lang="en-US" altLang="zh-CN" sz="2400" dirty="0" smtClean="0"/>
              <a:t>. </a:t>
            </a:r>
            <a:r>
              <a:rPr lang="zh-CN" altLang="en-US" sz="2400" dirty="0" smtClean="0"/>
              <a:t>团</a:t>
            </a:r>
            <a:r>
              <a:rPr lang="zh-CN" altLang="en-US" sz="2400" dirty="0"/>
              <a:t>队组成 </a:t>
            </a:r>
            <a:endParaRPr lang="en-CA" altLang="zh-CN" sz="2400" dirty="0" smtClean="0"/>
          </a:p>
          <a:p>
            <a:r>
              <a:rPr lang="en-US" altLang="zh-CN" sz="2400" dirty="0" smtClean="0"/>
              <a:t>2</a:t>
            </a:r>
            <a:r>
              <a:rPr lang="en-US" altLang="zh-CN" sz="2400" dirty="0"/>
              <a:t>. </a:t>
            </a:r>
            <a:r>
              <a:rPr lang="zh-CN" altLang="en-US" sz="2400" dirty="0"/>
              <a:t>市场调</a:t>
            </a:r>
            <a:r>
              <a:rPr lang="zh-CN" altLang="en-US" sz="2400" dirty="0" smtClean="0"/>
              <a:t>研</a:t>
            </a:r>
            <a:endParaRPr lang="en-CA" altLang="zh-CN" sz="2400" dirty="0" smtClean="0"/>
          </a:p>
          <a:p>
            <a:r>
              <a:rPr lang="en-US" altLang="zh-CN" sz="2400" dirty="0" smtClean="0"/>
              <a:t>3</a:t>
            </a:r>
            <a:r>
              <a:rPr lang="en-US" altLang="zh-CN" sz="2400" dirty="0"/>
              <a:t>. </a:t>
            </a:r>
            <a:r>
              <a:rPr lang="zh-CN" altLang="en-US" sz="2400" dirty="0"/>
              <a:t>网站开</a:t>
            </a:r>
            <a:r>
              <a:rPr lang="zh-CN" altLang="en-US" sz="2400" dirty="0" smtClean="0"/>
              <a:t>发</a:t>
            </a:r>
            <a:endParaRPr lang="en-CA" altLang="zh-CN" sz="2400" dirty="0" smtClean="0"/>
          </a:p>
          <a:p>
            <a:r>
              <a:rPr lang="en-CA" altLang="zh-CN" sz="2400" dirty="0" smtClean="0"/>
              <a:t>4.</a:t>
            </a:r>
            <a:r>
              <a:rPr lang="en-CA" altLang="zh-CN" sz="2400" dirty="0"/>
              <a:t> </a:t>
            </a:r>
            <a:r>
              <a:rPr lang="zh-CN" altLang="en-US" sz="2400" dirty="0" smtClean="0"/>
              <a:t>安</a:t>
            </a:r>
            <a:r>
              <a:rPr lang="zh-CN" altLang="en-US" sz="2400" dirty="0"/>
              <a:t>全保障</a:t>
            </a:r>
            <a:r>
              <a:rPr lang="zh-CN" altLang="en-US" sz="2400"/>
              <a:t>规</a:t>
            </a:r>
            <a:r>
              <a:rPr lang="zh-CN" altLang="en-US" sz="2400" smtClean="0"/>
              <a:t>范</a:t>
            </a:r>
            <a:endParaRPr lang="en-CA" altLang="zh-CN" sz="2400" dirty="0" smtClean="0"/>
          </a:p>
          <a:p>
            <a:r>
              <a:rPr lang="en-US" altLang="zh-CN" sz="2400" dirty="0"/>
              <a:t>5</a:t>
            </a:r>
            <a:r>
              <a:rPr lang="en-US" altLang="zh-CN" sz="2400" dirty="0" smtClean="0"/>
              <a:t>. </a:t>
            </a:r>
            <a:r>
              <a:rPr lang="zh-CN" altLang="en-US" sz="2400" dirty="0"/>
              <a:t>内部测</a:t>
            </a:r>
            <a:r>
              <a:rPr lang="zh-CN" altLang="en-US" sz="2400" dirty="0" smtClean="0"/>
              <a:t>试</a:t>
            </a:r>
            <a:endParaRPr lang="en-CA" altLang="zh-CN" sz="2400" dirty="0" smtClean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72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怀旧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371</TotalTime>
  <Words>213</Words>
  <Application>Microsoft Macintosh PowerPoint</Application>
  <PresentationFormat>宽屏</PresentationFormat>
  <Paragraphs>45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Calibri</vt:lpstr>
      <vt:lpstr>Calibri Light</vt:lpstr>
      <vt:lpstr>DengXian</vt:lpstr>
      <vt:lpstr>SimSun</vt:lpstr>
      <vt:lpstr>宋体</vt:lpstr>
      <vt:lpstr>Arial</vt:lpstr>
      <vt:lpstr>怀旧</vt:lpstr>
      <vt:lpstr>跟我游 </vt:lpstr>
      <vt:lpstr>团队介绍</vt:lpstr>
      <vt:lpstr>创业初衷</vt:lpstr>
      <vt:lpstr>市场需求</vt:lpstr>
      <vt:lpstr>出国游客顾虑</vt:lpstr>
      <vt:lpstr>中国留学生作为向导的需求</vt:lpstr>
      <vt:lpstr>跟我游网站－ 连接两个群体</vt:lpstr>
      <vt:lpstr>盈利模式</vt:lpstr>
      <vt:lpstr>后半年计划</vt:lpstr>
      <vt:lpstr>三年～五年计划</vt:lpstr>
      <vt:lpstr>PowerPoint 演示文稿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跟我游 </dc:title>
  <dc:creator>Lavenda Chen</dc:creator>
  <cp:lastModifiedBy>Lavenda Chen</cp:lastModifiedBy>
  <cp:revision>25</cp:revision>
  <dcterms:created xsi:type="dcterms:W3CDTF">2017-06-25T01:04:52Z</dcterms:created>
  <dcterms:modified xsi:type="dcterms:W3CDTF">2017-06-25T07:29:36Z</dcterms:modified>
</cp:coreProperties>
</file>

<file path=docProps/thumbnail.jpeg>
</file>